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266" r:id="rId4"/>
    <p:sldId id="258" r:id="rId5"/>
    <p:sldId id="265" r:id="rId6"/>
    <p:sldId id="267" r:id="rId7"/>
    <p:sldId id="268" r:id="rId8"/>
    <p:sldId id="269" r:id="rId9"/>
    <p:sldId id="270" r:id="rId10"/>
    <p:sldId id="27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</p14:sldIdLst>
        </p14:section>
        <p14:section name="제목 없는 구역" id="{DC430B1D-82DD-4EEB-841F-048286316453}">
          <p14:sldIdLst>
            <p14:sldId id="273"/>
            <p14:sldId id="266"/>
            <p14:sldId id="258"/>
            <p14:sldId id="265"/>
            <p14:sldId id="267"/>
            <p14:sldId id="268"/>
            <p14:sldId id="269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2FF"/>
    <a:srgbClr val="7493C9"/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6" autoAdjust="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60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5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1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4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14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0325/Digitech_Company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Proffeine0327/slime-defen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TowerDefens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2024-region-tech-competition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SchoolPresentationProject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2022-July-GameJa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B2240F-A2A3-42D8-BE1C-CB1EB9004C10}"/>
              </a:ext>
            </a:extLst>
          </p:cNvPr>
          <p:cNvSpPr txBox="1"/>
          <p:nvPr/>
        </p:nvSpPr>
        <p:spPr>
          <a:xfrm>
            <a:off x="7686838" y="4464045"/>
            <a:ext cx="41553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n w="12700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발전을 목표로 노력하는 개발자</a:t>
            </a:r>
            <a:endParaRPr lang="en-US" altLang="ko-KR" sz="2400" dirty="0">
              <a:ln w="12700">
                <a:noFill/>
              </a:ln>
              <a:solidFill>
                <a:srgbClr val="A7E2FF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  <a:p>
            <a:pPr algn="r"/>
            <a:r>
              <a:rPr lang="ko-KR" altLang="en-US" sz="4000" dirty="0">
                <a:ln w="12700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6620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Pathfinding Research</a:t>
            </a:r>
            <a:endParaRPr lang="ko-KR" altLang="en-US" sz="48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2780878"/>
            <a:ext cx="4581217" cy="319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과정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Pathfinding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Algorithm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실제 게임에 적용해보기 위해 연구한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대한 알고리즘을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Unity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구현하여 비교 및 분석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복잡하거나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한쪽 방향으로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크게 넓거나 하는 등의 상황에서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</a:t>
            </a:r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보다 느린 상황이 발생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결론</a:t>
            </a:r>
            <a:endParaRPr lang="en-US" altLang="ko-KR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매우 작은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지형이 복잡한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또는 타겟이 가까이 있는 경우에는 </a:t>
            </a:r>
            <a:r>
              <a:rPr lang="en-US" altLang="ko-KR" sz="1200" dirty="0" err="1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endParaRPr lang="en-US" altLang="ko-KR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넓고 지형이 단순한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endParaRPr lang="ko-KR" altLang="en-US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5630294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https://github.com/Proffeine0327/pathfinding-research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8532311" y="359399"/>
            <a:ext cx="351650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054357"/>
            <a:ext cx="0" cy="55690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3"/>
            <a:ext cx="11925516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5607282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E50AB7-17F0-4843-B215-1ECAADE16B27}"/>
              </a:ext>
            </a:extLst>
          </p:cNvPr>
          <p:cNvSpPr txBox="1"/>
          <p:nvPr/>
        </p:nvSpPr>
        <p:spPr>
          <a:xfrm>
            <a:off x="5298308" y="2905375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다익스트라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5EE897-1C0E-4B8B-998F-3281F9183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3" y="1054357"/>
            <a:ext cx="3341074" cy="17271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C41346-235D-4C62-9530-D8CF190EA917}"/>
              </a:ext>
            </a:extLst>
          </p:cNvPr>
          <p:cNvSpPr txBox="1"/>
          <p:nvPr/>
        </p:nvSpPr>
        <p:spPr>
          <a:xfrm>
            <a:off x="8744985" y="2905375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8B48EB-215B-4321-8C93-35FBF644E9B1}"/>
              </a:ext>
            </a:extLst>
          </p:cNvPr>
          <p:cNvSpPr txBox="1"/>
          <p:nvPr/>
        </p:nvSpPr>
        <p:spPr>
          <a:xfrm>
            <a:off x="5298308" y="5181837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B99EE-2502-4E06-85F5-3E5BD2F1BD24}"/>
              </a:ext>
            </a:extLst>
          </p:cNvPr>
          <p:cNvSpPr txBox="1"/>
          <p:nvPr/>
        </p:nvSpPr>
        <p:spPr>
          <a:xfrm>
            <a:off x="8744985" y="5181837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4A835B-A570-408D-9EBD-AF7AF75D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985" y="1036731"/>
            <a:ext cx="3394756" cy="1757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6C0CCB-7A36-41B7-B946-9D5F5E5F7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704" y="3324851"/>
            <a:ext cx="3317700" cy="17271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7E53BD-27FC-4BE1-9611-5CD7C82E6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858" y="3324851"/>
            <a:ext cx="3340116" cy="17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2778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 및 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4703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791827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27DDEF5-20B7-4F6A-A255-6351C4EE2613}"/>
              </a:ext>
            </a:extLst>
          </p:cNvPr>
          <p:cNvCxnSpPr>
            <a:cxnSpLocks/>
          </p:cNvCxnSpPr>
          <p:nvPr/>
        </p:nvCxnSpPr>
        <p:spPr>
          <a:xfrm flipV="1">
            <a:off x="5273595" y="5453724"/>
            <a:ext cx="677772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F84FC07-A3BA-425B-B9D3-13BF69A56101}"/>
              </a:ext>
            </a:extLst>
          </p:cNvPr>
          <p:cNvSpPr txBox="1"/>
          <p:nvPr/>
        </p:nvSpPr>
        <p:spPr>
          <a:xfrm>
            <a:off x="131876" y="883077"/>
            <a:ext cx="4350640" cy="4568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2006. 03. 27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010-4060-1993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5777AC-F51B-47BA-A8B5-965B16F20AF8}"/>
              </a:ext>
            </a:extLst>
          </p:cNvPr>
          <p:cNvSpPr txBox="1"/>
          <p:nvPr/>
        </p:nvSpPr>
        <p:spPr>
          <a:xfrm>
            <a:off x="5273595" y="373958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디펜스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5612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Digitech</a:t>
            </a:r>
            <a:r>
              <a:rPr lang="ko-KR" altLang="en-US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Company</a:t>
            </a:r>
            <a:endParaRPr lang="ko-KR" altLang="en-US" sz="48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17866" y="2969606"/>
            <a:ext cx="4581217" cy="384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졸업작품으로 발표하기 위해 만드는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수익을 달성하기 위하여 위험한 던전에서 물건을 줍는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완성 시 퀄리티를 높이기 위하여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언리얼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엔진으로 리메이크 고려 중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쉽게 제작하기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자동으로 제작하는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UniRx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호출할 때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boxing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 생기는 것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막기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struct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override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함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중도 입장을 구현하기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Request -&gt; Response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관계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짜서 서버를 설계해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멀티플레이를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아이템의 애니메이션을 유연하게 적용하기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IK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사용하는 애니메이션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설계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15465" y="5707120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https://github.com/miro0325/Digitech_Company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049482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057833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5163233" y="337942"/>
            <a:ext cx="691863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#3D 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멀티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#IK #Behaviour Tree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38642" y="1129395"/>
            <a:ext cx="0" cy="56292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3"/>
            <a:ext cx="1186763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97732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기지 안쪽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97732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527584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527584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5679230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20872A6-4553-4636-A10A-99D3AB9EB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53" y="1092972"/>
            <a:ext cx="3306036" cy="1847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B9D27-28B4-4970-9CBE-F033C3EC3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44" y="1168630"/>
            <a:ext cx="3344619" cy="1847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136A05-C2D3-4A88-8404-AF2CBBB8A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794" y="3419084"/>
            <a:ext cx="3308103" cy="18471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C7C309-7450-4B79-BDBA-BD69F0B16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473" y="3428788"/>
            <a:ext cx="3308967" cy="1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55874"/>
            <a:ext cx="4445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Slime Defense</a:t>
            </a:r>
            <a:endParaRPr lang="ko-KR" altLang="en-US" sz="48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876" y="2617504"/>
            <a:ext cx="4581217" cy="414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  <a:endParaRPr lang="en-US" altLang="ko-KR" sz="16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줄이기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Occlusion Culling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최적화 기술을 적용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그리드를 더욱 쉽게 제작하기 위하여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정보를 받아와 그리드를 제작할 수 있는 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제작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슬라임들의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스킬을 쉽게 교체하기 위하여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Strategy Pattern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과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Activator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이용하여 동적으로 스킬을 넣을 수 있게 구현</a:t>
            </a:r>
            <a:r>
              <a:rPr lang="en-US" altLang="ko-KR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슬라임의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쉽게 하기 위하여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Pattern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이용한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설계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사용한 시스템보다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Enum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사용하여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Array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접근하는 방식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 더 성능이 좋은 것을 알아내어 기존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보완하였다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2" y="1310977"/>
            <a:ext cx="3306532" cy="18471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08" y="3567355"/>
            <a:ext cx="3306526" cy="1862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3177" y="924326"/>
            <a:ext cx="917960" cy="189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1119" y="932677"/>
            <a:ext cx="2105278" cy="189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5067348" y="374019"/>
            <a:ext cx="702578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라이엇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개발자 협동</a:t>
            </a:r>
            <a:endParaRPr lang="en-US" altLang="ko-KR" sz="20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084729"/>
            <a:ext cx="0" cy="56818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5"/>
            <a:ext cx="1182893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314765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314765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5446175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5446175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5849561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58D6AD2A-ABDE-4D43-A971-9D2C163CA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651" y="1310977"/>
            <a:ext cx="3311508" cy="1847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449" y="3558648"/>
            <a:ext cx="3329140" cy="1867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6AF01D-7315-4EFC-B7CB-51291A5AE252}"/>
              </a:ext>
            </a:extLst>
          </p:cNvPr>
          <p:cNvSpPr txBox="1"/>
          <p:nvPr/>
        </p:nvSpPr>
        <p:spPr>
          <a:xfrm>
            <a:off x="5215465" y="588842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7"/>
              </a:rPr>
              <a:t>https://github.com/Proffeine0327/slime-defense</a:t>
            </a:r>
            <a:endParaRPr lang="en-US" altLang="ko-KR" sz="1400" dirty="0">
              <a:ln w="12700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191" y="79648"/>
            <a:ext cx="5349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3054445"/>
            <a:ext cx="4581217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연습작으로서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배치 및 아이템을 사용하여 적으로부터 메인 타워를 지키는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엑셀로 맵 시트를 만든 후에 엑셀 파일을 외우는 것이 더 효율적이었기에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 시트를 읽어서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맵을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만드는 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제작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3D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리소스가 부족하였기에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2.5D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형식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으로 게임을 구성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게임이 조금 더 화사하게 보이기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기능대회에서 쓸 수 있는 간단한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Bloom Shader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작성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5641984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https://github.com/Proffeine0327/TowerDefense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8532311" y="336407"/>
            <a:ext cx="351650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 경기 대회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디펜스</a:t>
            </a:r>
            <a:endParaRPr lang="en-US" altLang="ko-KR" sz="20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129395"/>
            <a:ext cx="0" cy="55894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3"/>
            <a:ext cx="11859899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917065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917065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5215586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5215586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5618972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460291" y="1093031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0" r="7000"/>
          <a:stretch/>
        </p:blipFill>
        <p:spPr>
          <a:xfrm>
            <a:off x="8954178" y="1067642"/>
            <a:ext cx="2969666" cy="1856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C174-FDE1-464C-87C2-3CC409D7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3464836"/>
            <a:ext cx="2929041" cy="1642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81429-A6D7-4F58-9987-66C3BF506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959" y="3464836"/>
            <a:ext cx="2983885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48841" y="68941"/>
            <a:ext cx="5349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기능대회에 출전하기위해 연습한 레이싱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상대보다 먼저 결승선에 들어가면 승리하는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돈으로 기체를 업그레이드하면서 적절하게 아이템을 얻어 승리하면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대회에서도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Tween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Static Class Extension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사용하여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Wheel Collider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단점인 스크립트가 복잡해 진다는 점을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Sphere Collider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사용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하여 해결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5653742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https://github.com/Proffeine0327/2024-region-tech-competition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8379919" y="333268"/>
            <a:ext cx="351650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 경기 대회</a:t>
            </a:r>
            <a:endParaRPr lang="en-US" altLang="ko-KR" sz="20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129395"/>
            <a:ext cx="0" cy="55258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4"/>
            <a:ext cx="117589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92882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정비소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92882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522734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522734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5630730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BBB95E6-0DAA-416E-A851-46F3A073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91" y="1200505"/>
            <a:ext cx="2929043" cy="1638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E28F89-682D-4A82-B685-AA87C790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384" y="1231038"/>
            <a:ext cx="2929042" cy="1643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48545-6198-422D-B08A-868F34544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384" y="3491777"/>
            <a:ext cx="2929041" cy="1627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A4849B-B15B-4DDA-978C-B7ABB6C43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291" y="3495295"/>
            <a:ext cx="2929043" cy="1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43183" y="34691"/>
            <a:ext cx="5735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Monster</a:t>
            </a:r>
            <a:r>
              <a:rPr lang="ko-KR" altLang="en-US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Scramble</a:t>
            </a:r>
            <a:endParaRPr lang="ko-KR" altLang="en-US" sz="48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한명과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프로그래밍 한명이 팀이 되어서 진행되는 프로젝트에서 만든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스킬을 업그레이드 하여 적을 잡아서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분을 버티는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테스트 결과 데이터베이스는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관리 방면에서는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효율적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이지만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개발 속도가 느려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진다는 것을 발견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따라서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Scriptable Object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와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Prefab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데이터베이스 대신 활용하여 개발 속도 향상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Singleton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유연성과 결합도에 관련된 문제를 해결하기 위하여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Service Locator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ko-KR" altLang="en-US" sz="1200" dirty="0">
              <a:ln w="9525">
                <a:noFill/>
              </a:ln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5677187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https://github.com/Proffeine0327/SchoolPresentationProject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8242799" y="387669"/>
            <a:ext cx="380601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뱀서류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en-US" altLang="ko-KR" sz="20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129395"/>
            <a:ext cx="0" cy="55417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3"/>
            <a:ext cx="11834592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952268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952268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캐릭터 선택창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5250789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5250789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5654175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510E04D-8B69-41D1-97FC-1A2B792A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73" y="1204444"/>
            <a:ext cx="2935946" cy="1638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B5AB07-3448-4A79-9622-D51DCCAD2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22" y="1203446"/>
            <a:ext cx="2983021" cy="16594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029DC4-FC09-4F99-B969-2230F504F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3459161"/>
            <a:ext cx="2928084" cy="1642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BEF0CD-10BC-434E-B67F-B33C1D080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452" y="3454708"/>
            <a:ext cx="2928226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434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Pinball Zombie</a:t>
            </a:r>
            <a:endParaRPr lang="ko-KR" altLang="en-US" sz="48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3120053"/>
            <a:ext cx="4581217" cy="301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내려오는 적들을 죽이면서 자신을 강화하고 최대한 오래 살아남으면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오브젝트를 생성하고 파괴하는데 드는 오버헤드를 줄이기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Object Pooling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Singleton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유연성과 결합도에 관련된 문제를 해결하기 위하여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Service Locator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5825676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https://github.com/Proffeine0327/2022-July-GameJam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8593625" y="390790"/>
            <a:ext cx="351650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endParaRPr lang="en-US" altLang="ko-KR" sz="20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129395"/>
            <a:ext cx="0" cy="554970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3"/>
            <a:ext cx="11895906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3179" y="5116127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5802664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E43B447-7451-4BF7-B006-0C9F997A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79" y="1095961"/>
            <a:ext cx="2163061" cy="3825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245E0D6-97F5-4849-868B-CFA95DEC7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675" y="1095961"/>
            <a:ext cx="2140449" cy="38254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B39F15-614D-4FA6-9277-707175A3A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125" y="1095961"/>
            <a:ext cx="2185439" cy="38254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45401F8-E40F-4E54-9DC3-813E125E011E}"/>
              </a:ext>
            </a:extLst>
          </p:cNvPr>
          <p:cNvSpPr txBox="1"/>
          <p:nvPr/>
        </p:nvSpPr>
        <p:spPr>
          <a:xfrm>
            <a:off x="7600125" y="5116127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엔드 화면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96F507-A660-4619-96AA-6136CD1D4D63}"/>
              </a:ext>
            </a:extLst>
          </p:cNvPr>
          <p:cNvSpPr txBox="1"/>
          <p:nvPr/>
        </p:nvSpPr>
        <p:spPr>
          <a:xfrm>
            <a:off x="9947071" y="5116127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74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025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48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876" y="3140296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기믹을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알아내어 다음층으로 올라가는 열쇠를 찾아 최종적으로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탈출해야되는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게임이다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게임에 더욱 공포스러운 연출을 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Retro Shader Graph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제작하여 카메라에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Retro Shader Graph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적용하기 위하여 프로젝트를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URP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로 이전해야만 하였고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이로 인해 기존의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Shader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적용시키기 위하여 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Custom Render Feature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ko-KR" altLang="en-US" sz="1200" dirty="0">
              <a:ln w="9525">
                <a:noFill/>
              </a:ln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5816912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https://github.com/Proffeine0327/EscapeFrom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 담당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7537580" y="301701"/>
            <a:ext cx="4511237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 #IMSCARED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121044"/>
            <a:ext cx="0" cy="55182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3"/>
            <a:ext cx="11859899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5793900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7FA8330-A1CD-43E3-8917-2B87D3E75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93" y="1320791"/>
            <a:ext cx="2983011" cy="1716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E50AB7-17F0-4843-B215-1ECAADE16B27}"/>
              </a:ext>
            </a:extLst>
          </p:cNvPr>
          <p:cNvSpPr txBox="1"/>
          <p:nvPr/>
        </p:nvSpPr>
        <p:spPr>
          <a:xfrm>
            <a:off x="5251099" y="309199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입구 계단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A8786C-F177-469A-86C8-13FF18E2B9A9}"/>
              </a:ext>
            </a:extLst>
          </p:cNvPr>
          <p:cNvSpPr txBox="1"/>
          <p:nvPr/>
        </p:nvSpPr>
        <p:spPr>
          <a:xfrm>
            <a:off x="8744986" y="309199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획득 목록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803DB-BCEA-49B7-9B98-4DA8EEB0E1C6}"/>
              </a:ext>
            </a:extLst>
          </p:cNvPr>
          <p:cNvSpPr txBox="1"/>
          <p:nvPr/>
        </p:nvSpPr>
        <p:spPr>
          <a:xfrm>
            <a:off x="5251099" y="539051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 교실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7D82C5-9E09-4E13-8C07-BE00340DD7F7}"/>
              </a:ext>
            </a:extLst>
          </p:cNvPr>
          <p:cNvSpPr txBox="1"/>
          <p:nvPr/>
        </p:nvSpPr>
        <p:spPr>
          <a:xfrm>
            <a:off x="8744985" y="539051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획득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CC8F9F-2D46-4B7E-BE18-66F79FB17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246" y="1240724"/>
            <a:ext cx="3151987" cy="18770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F340FAD-7799-454E-BF04-00A3FE819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290" y="3613625"/>
            <a:ext cx="2983005" cy="16627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14D032E-A149-4B21-BA7F-FD42A4218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234" y="3592285"/>
            <a:ext cx="2983005" cy="16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</TotalTime>
  <Words>1156</Words>
  <Application>Microsoft Office PowerPoint</Application>
  <PresentationFormat>와이드스크린</PresentationFormat>
  <Paragraphs>257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웅섭 김</cp:lastModifiedBy>
  <cp:revision>745</cp:revision>
  <dcterms:created xsi:type="dcterms:W3CDTF">2024-04-10T23:02:10Z</dcterms:created>
  <dcterms:modified xsi:type="dcterms:W3CDTF">2024-07-03T14:51:54Z</dcterms:modified>
</cp:coreProperties>
</file>